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73" r:id="rId3"/>
    <p:sldId id="262" r:id="rId4"/>
    <p:sldId id="263" r:id="rId5"/>
    <p:sldId id="268" r:id="rId6"/>
    <p:sldId id="291" r:id="rId7"/>
    <p:sldId id="295" r:id="rId8"/>
    <p:sldId id="292" r:id="rId9"/>
    <p:sldId id="296" r:id="rId10"/>
    <p:sldId id="267" r:id="rId11"/>
    <p:sldId id="265" r:id="rId12"/>
    <p:sldId id="270" r:id="rId13"/>
    <p:sldId id="271" r:id="rId14"/>
    <p:sldId id="272" r:id="rId15"/>
    <p:sldId id="274" r:id="rId16"/>
    <p:sldId id="27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102"/>
    <a:srgbClr val="E0DEDB"/>
    <a:srgbClr val="F4ECE1"/>
    <a:srgbClr val="017648"/>
    <a:srgbClr val="DCC2A0"/>
    <a:srgbClr val="FFFFFF"/>
    <a:srgbClr val="01B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911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75C2D-2DE9-4C2B-985E-1BC261800C8D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1B53-CA65-4F40-9E88-6073E45C9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7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5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목록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나와 맞는 동물 및 </a:t>
            </a:r>
            <a:r>
              <a:rPr lang="ko-KR" altLang="en-US" dirty="0" err="1" smtClean="0"/>
              <a:t>재설문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나와 맞는 동물은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옆 버튼은 </a:t>
            </a:r>
            <a:r>
              <a:rPr lang="ko-KR" altLang="en-US" dirty="0" err="1" smtClean="0"/>
              <a:t>호버시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안내문구로</a:t>
            </a:r>
            <a:r>
              <a:rPr lang="ko-KR" altLang="en-US" dirty="0" smtClean="0"/>
              <a:t> 설문 </a:t>
            </a:r>
            <a:r>
              <a:rPr lang="ko-KR" altLang="en-US" dirty="0" err="1" smtClean="0"/>
              <a:t>다시하기</a:t>
            </a:r>
            <a:r>
              <a:rPr lang="ko-KR" altLang="en-US" dirty="0" smtClean="0"/>
              <a:t> 문구를 </a:t>
            </a:r>
            <a:r>
              <a:rPr lang="ko-KR" altLang="en-US" dirty="0" err="1" smtClean="0"/>
              <a:t>띄워줌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1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목록 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Pet-j.net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같은 형식으로 </a:t>
            </a:r>
            <a:r>
              <a:rPr lang="ko-KR" altLang="en-US" baseline="0" dirty="0" err="1" smtClean="0"/>
              <a:t>하는것도</a:t>
            </a:r>
            <a:r>
              <a:rPr lang="ko-KR" altLang="en-US" baseline="0" dirty="0" smtClean="0"/>
              <a:t> 고민 해  봐야 </a:t>
            </a:r>
            <a:r>
              <a:rPr lang="ko-KR" altLang="en-US" baseline="0" dirty="0" err="1" smtClean="0"/>
              <a:t>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78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라이브 스트리밍 </a:t>
            </a:r>
            <a:r>
              <a:rPr lang="en-US" altLang="ko-KR" dirty="0" smtClean="0"/>
              <a:t>On (</a:t>
            </a:r>
            <a:r>
              <a:rPr lang="ko-KR" altLang="en-US" dirty="0" smtClean="0"/>
              <a:t>라이브 기능 구현 후 상세 내용 결정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50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라이브 스트리밍 </a:t>
            </a:r>
            <a:r>
              <a:rPr lang="en-US" altLang="ko-KR" dirty="0" smtClean="0"/>
              <a:t>Off (</a:t>
            </a:r>
            <a:r>
              <a:rPr lang="ko-KR" altLang="en-US" dirty="0" smtClean="0"/>
              <a:t>라이브 기능 구현 후 상세 내용 결정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2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이후는 아래 컴포넌트만 모든 동영상으로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 기능 구현 후 상세 내용 결정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6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 상세정보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페이지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확정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 상세정보</a:t>
            </a:r>
            <a:r>
              <a:rPr lang="ko-KR" altLang="en-US" baseline="0" dirty="0" smtClean="0"/>
              <a:t>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18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입양신청페이지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02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입양신청페이지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3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입양신청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목록페이지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토글</a:t>
            </a:r>
            <a:r>
              <a:rPr lang="en-US" altLang="ko-KR" baseline="0" dirty="0" smtClean="0"/>
              <a:t>) – </a:t>
            </a:r>
            <a:r>
              <a:rPr lang="ko-KR" altLang="en-US" baseline="0" dirty="0" smtClean="0"/>
              <a:t>이 페이지는 </a:t>
            </a:r>
            <a:r>
              <a:rPr lang="ko-KR" altLang="en-US" baseline="0" dirty="0" err="1" smtClean="0"/>
              <a:t>메인에서</a:t>
            </a:r>
            <a:r>
              <a:rPr lang="en-US" altLang="ko-KR" baseline="0" dirty="0" smtClean="0"/>
              <a:t> How it </a:t>
            </a:r>
            <a:r>
              <a:rPr lang="en-US" altLang="ko-KR" baseline="0" dirty="0" err="1" smtClean="0"/>
              <a:t>wokrs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눌렀을때만</a:t>
            </a:r>
            <a:r>
              <a:rPr lang="ko-KR" altLang="en-US" baseline="0" dirty="0" smtClean="0"/>
              <a:t> 보이는 페이지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동영상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4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(footer)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footer </a:t>
            </a:r>
            <a:r>
              <a:rPr lang="ko-KR" altLang="en-US" baseline="0" dirty="0" smtClean="0"/>
              <a:t>위에 카드 내용들은 유기동물을 입양하거나 반려동물을 </a:t>
            </a:r>
            <a:r>
              <a:rPr lang="ko-KR" altLang="en-US" baseline="0" dirty="0" err="1" smtClean="0"/>
              <a:t>키울때</a:t>
            </a:r>
            <a:r>
              <a:rPr lang="ko-KR" altLang="en-US" baseline="0" dirty="0" smtClean="0"/>
              <a:t> 유용한 정보들을 나타낼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52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회면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shift + F5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gif </a:t>
            </a:r>
            <a:r>
              <a:rPr lang="ko-KR" altLang="en-US" baseline="0" dirty="0" smtClean="0"/>
              <a:t>확인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확정</a:t>
            </a:r>
            <a:r>
              <a:rPr lang="en-US" altLang="ko-KR" baseline="0" dirty="0" smtClean="0"/>
              <a:t>)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04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0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첫번째 항목 </a:t>
            </a:r>
            <a:r>
              <a:rPr lang="en-US" altLang="ko-KR" dirty="0" smtClean="0"/>
              <a:t>– MBTI – </a:t>
            </a:r>
            <a:r>
              <a:rPr lang="ko-KR" altLang="en-US" dirty="0" smtClean="0"/>
              <a:t>선택지 항목은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15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항목들 </a:t>
            </a:r>
            <a:r>
              <a:rPr lang="en-US" altLang="ko-KR" dirty="0" smtClean="0"/>
              <a:t>2~8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8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마지막 항목 및 </a:t>
            </a:r>
            <a:r>
              <a:rPr lang="ko-KR" altLang="en-US" dirty="0" err="1" smtClean="0"/>
              <a:t>제출버튼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마지막 답을 체크 할 시 설문 제출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3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5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6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8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7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9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4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9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7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3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145FB-C414-4C8E-B392-1C8817A22803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D5E1-471E-4D62-8352-55EECD92D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2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ko/%EB%AC%B4%EB%A3%8C-%EC%84%B1%EA%B2%A9-%EC%9C%A0%ED%98%95-%EA%B2%80%EC%82%A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-1" y="-1691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107900" y="2243612"/>
            <a:ext cx="4317357" cy="3009417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632201" y="4086331"/>
            <a:ext cx="1365813" cy="4282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00419" y="4086330"/>
            <a:ext cx="1365813" cy="428264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49097" y="2835442"/>
            <a:ext cx="33340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지금 당신에게 맞는 반려동물을 찾아보세요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글 예시</a:t>
            </a:r>
            <a:endParaRPr lang="en-US" altLang="ko-KR" sz="17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7749097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매칭하기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23673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모든 동물 보기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41990" y="4729843"/>
            <a:ext cx="1249175" cy="30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How it works?</a:t>
            </a:r>
            <a:endParaRPr lang="ko-KR" altLang="en-US" sz="1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22" name="직사각형 2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4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3405050" y="913870"/>
            <a:ext cx="8002090" cy="5644885"/>
          </a:xfrm>
          <a:prstGeom prst="roundRect">
            <a:avLst>
              <a:gd name="adj" fmla="val 416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07721" y="913870"/>
            <a:ext cx="2499360" cy="5680208"/>
          </a:xfrm>
          <a:prstGeom prst="roundRect">
            <a:avLst>
              <a:gd name="adj" fmla="val 964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7720" y="2229520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즐겨찾는</a:t>
            </a:r>
            <a:r>
              <a:rPr lang="ko-KR" altLang="en-US" sz="2000" dirty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아이들</a:t>
            </a:r>
            <a:endParaRPr lang="en-US" altLang="ko-KR" sz="2000" dirty="0" smtClean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7720" y="1528386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나와 맞는 동물은</a:t>
            </a:r>
            <a:r>
              <a:rPr lang="en-US" altLang="ko-KR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3885" y="2229520"/>
            <a:ext cx="18070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546330" y="1092683"/>
            <a:ext cx="2197344" cy="167652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065915" y="3870262"/>
            <a:ext cx="991485" cy="369332"/>
            <a:chOff x="1065915" y="3870262"/>
            <a:chExt cx="991485" cy="369332"/>
          </a:xfrm>
        </p:grpSpPr>
        <p:sp>
          <p:nvSpPr>
            <p:cNvPr id="28" name="직사각형 27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057400" y="3870262"/>
            <a:ext cx="991485" cy="369332"/>
            <a:chOff x="1065915" y="3870262"/>
            <a:chExt cx="991485" cy="369332"/>
          </a:xfrm>
        </p:grpSpPr>
        <p:sp>
          <p:nvSpPr>
            <p:cNvPr id="32" name="직사각형 31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006928" y="350331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55030" y="4410302"/>
            <a:ext cx="1982970" cy="1802775"/>
            <a:chOff x="1065915" y="4791303"/>
            <a:chExt cx="1982970" cy="1802775"/>
          </a:xfrm>
        </p:grpSpPr>
        <p:grpSp>
          <p:nvGrpSpPr>
            <p:cNvPr id="46" name="그룹 45"/>
            <p:cNvGrpSpPr/>
            <p:nvPr/>
          </p:nvGrpSpPr>
          <p:grpSpPr>
            <a:xfrm>
              <a:off x="1065915" y="5222745"/>
              <a:ext cx="991485" cy="369332"/>
              <a:chOff x="1065915" y="3870262"/>
              <a:chExt cx="991485" cy="36933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057400" y="5222745"/>
              <a:ext cx="991485" cy="369332"/>
              <a:chOff x="1065915" y="3870262"/>
              <a:chExt cx="991485" cy="369332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1065915" y="5551163"/>
              <a:ext cx="991485" cy="369332"/>
              <a:chOff x="1065915" y="3870262"/>
              <a:chExt cx="991485" cy="36933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057400" y="5551163"/>
              <a:ext cx="991485" cy="369332"/>
              <a:chOff x="1065915" y="3870262"/>
              <a:chExt cx="991485" cy="369332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1065915" y="5896328"/>
              <a:ext cx="991485" cy="369332"/>
              <a:chOff x="1065915" y="3870262"/>
              <a:chExt cx="991485" cy="369332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057400" y="5896328"/>
              <a:ext cx="991485" cy="369332"/>
              <a:chOff x="1065915" y="3870262"/>
              <a:chExt cx="991485" cy="369332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065915" y="6224746"/>
              <a:ext cx="991485" cy="369332"/>
              <a:chOff x="1065915" y="3870262"/>
              <a:chExt cx="991485" cy="369332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2057400" y="6189424"/>
              <a:ext cx="991485" cy="369332"/>
              <a:chOff x="1065915" y="3834940"/>
              <a:chExt cx="991485" cy="369332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251857" y="3834940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1065915" y="479130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품종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781107" y="1729896"/>
            <a:ext cx="267777" cy="316617"/>
            <a:chOff x="2781108" y="1762554"/>
            <a:chExt cx="238388" cy="382474"/>
          </a:xfrm>
          <a:solidFill>
            <a:schemeClr val="tx1"/>
          </a:solidFill>
        </p:grpSpPr>
        <p:sp>
          <p:nvSpPr>
            <p:cNvPr id="2" name="아래로 구부러진 화살표 1"/>
            <p:cNvSpPr/>
            <p:nvPr/>
          </p:nvSpPr>
          <p:spPr>
            <a:xfrm>
              <a:off x="2797826" y="1762554"/>
              <a:ext cx="221670" cy="165004"/>
            </a:xfrm>
            <a:prstGeom prst="curved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위로 구부러진 화살표 2"/>
            <p:cNvSpPr/>
            <p:nvPr/>
          </p:nvSpPr>
          <p:spPr>
            <a:xfrm flipH="1">
              <a:off x="2781108" y="1961119"/>
              <a:ext cx="215915" cy="183909"/>
            </a:xfrm>
            <a:prstGeom prst="curvedUp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807719" y="913871"/>
            <a:ext cx="2499361" cy="701134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74" name="직사각형 7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80" name="TextBox 79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8873392" y="5881993"/>
            <a:ext cx="2499361" cy="701134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설문 </a:t>
            </a:r>
            <a:r>
              <a:rPr lang="ko-KR" altLang="en-US" dirty="0" err="1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다시하기</a:t>
            </a:r>
            <a:endParaRPr lang="ko-KR" altLang="en-US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3405050" y="913870"/>
            <a:ext cx="8002090" cy="5644885"/>
          </a:xfrm>
          <a:prstGeom prst="roundRect">
            <a:avLst>
              <a:gd name="adj" fmla="val 416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7721" y="913870"/>
            <a:ext cx="2499360" cy="5680208"/>
          </a:xfrm>
          <a:prstGeom prst="roundRect">
            <a:avLst>
              <a:gd name="adj" fmla="val 964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28485"/>
            <a:ext cx="12192000" cy="81691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7720" y="2229520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즐겨찾는</a:t>
            </a:r>
            <a:r>
              <a:rPr lang="ko-KR" altLang="en-US" sz="2000" dirty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아이들</a:t>
            </a:r>
            <a:endParaRPr lang="en-US" altLang="ko-KR" sz="2000" dirty="0" smtClean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7720" y="1528386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나와 맞는 동물은</a:t>
            </a:r>
            <a:r>
              <a:rPr lang="en-US" altLang="ko-KR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15210" y="1092614"/>
            <a:ext cx="2197344" cy="167652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5568" y="1092614"/>
            <a:ext cx="2197344" cy="167652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71303" y="1092614"/>
            <a:ext cx="2197344" cy="167652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065915" y="3870262"/>
            <a:ext cx="991485" cy="369332"/>
            <a:chOff x="1065915" y="3870262"/>
            <a:chExt cx="991485" cy="369332"/>
          </a:xfrm>
        </p:grpSpPr>
        <p:sp>
          <p:nvSpPr>
            <p:cNvPr id="28" name="직사각형 27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057400" y="3870262"/>
            <a:ext cx="991485" cy="369332"/>
            <a:chOff x="1065915" y="3870262"/>
            <a:chExt cx="991485" cy="369332"/>
          </a:xfrm>
        </p:grpSpPr>
        <p:sp>
          <p:nvSpPr>
            <p:cNvPr id="32" name="직사각형 31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006928" y="350331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768" y="4266350"/>
            <a:ext cx="2197344" cy="167652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807719" y="913870"/>
            <a:ext cx="2499361" cy="701134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486814" y="4266350"/>
            <a:ext cx="2197344" cy="167652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468" y="3735935"/>
            <a:ext cx="2103302" cy="3109229"/>
          </a:xfrm>
          <a:prstGeom prst="rect">
            <a:avLst/>
          </a:prstGeom>
        </p:spPr>
      </p:pic>
      <p:sp>
        <p:nvSpPr>
          <p:cNvPr id="87" name="포인트가 5개인 별 86"/>
          <p:cNvSpPr/>
          <p:nvPr/>
        </p:nvSpPr>
        <p:spPr>
          <a:xfrm>
            <a:off x="6482062" y="4356402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포인트가 5개인 별 87"/>
          <p:cNvSpPr/>
          <p:nvPr/>
        </p:nvSpPr>
        <p:spPr>
          <a:xfrm>
            <a:off x="9302170" y="4343910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72" name="직사각형 7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164771" y="1447800"/>
            <a:ext cx="18070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055030" y="4410302"/>
            <a:ext cx="1982970" cy="1802775"/>
            <a:chOff x="1065915" y="4791303"/>
            <a:chExt cx="1982970" cy="1802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1065915" y="5222745"/>
              <a:ext cx="991485" cy="369332"/>
              <a:chOff x="1065915" y="3870262"/>
              <a:chExt cx="991485" cy="369332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2057400" y="5222745"/>
              <a:ext cx="991485" cy="369332"/>
              <a:chOff x="1065915" y="3870262"/>
              <a:chExt cx="991485" cy="369332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065915" y="5551163"/>
              <a:ext cx="991485" cy="369332"/>
              <a:chOff x="1065915" y="3870262"/>
              <a:chExt cx="991485" cy="36933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2057400" y="5551163"/>
              <a:ext cx="991485" cy="369332"/>
              <a:chOff x="1065915" y="3870262"/>
              <a:chExt cx="991485" cy="369332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1065915" y="5896328"/>
              <a:ext cx="991485" cy="369332"/>
              <a:chOff x="1065915" y="3870262"/>
              <a:chExt cx="991485" cy="369332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2057400" y="5896328"/>
              <a:ext cx="991485" cy="369332"/>
              <a:chOff x="1065915" y="3870262"/>
              <a:chExt cx="991485" cy="369332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1065915" y="6224746"/>
              <a:ext cx="991485" cy="369332"/>
              <a:chOff x="1065915" y="3870262"/>
              <a:chExt cx="991485" cy="369332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2057400" y="6189424"/>
              <a:ext cx="991485" cy="369332"/>
              <a:chOff x="1065915" y="3834940"/>
              <a:chExt cx="991485" cy="369332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51857" y="3834940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5915" y="479130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품종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0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6" name="직사각형 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83652" y="36459"/>
              <a:ext cx="1171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</a:t>
              </a:r>
              <a:r>
                <a:rPr lang="en-US" altLang="ko-KR" sz="1000" dirty="0" smtClean="0"/>
                <a:t>/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4158" y="20219"/>
              <a:ext cx="699493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81622" y="344503"/>
              <a:ext cx="157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동영상게시판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4916" y="344503"/>
              <a:ext cx="112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동물목록</a:t>
              </a:r>
              <a:endParaRPr lang="en-US" altLang="ko-KR" dirty="0" smtClean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5" y="1021043"/>
            <a:ext cx="5706005" cy="3184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15" y="4686217"/>
            <a:ext cx="2798540" cy="15512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72" y="4686217"/>
            <a:ext cx="2769472" cy="155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961" y="4686218"/>
            <a:ext cx="2813039" cy="154748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065915" y="4441371"/>
            <a:ext cx="10320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10809514" y="5280346"/>
            <a:ext cx="576943" cy="359228"/>
          </a:xfrm>
          <a:prstGeom prst="rightArrow">
            <a:avLst>
              <a:gd name="adj1" fmla="val 15830"/>
              <a:gd name="adj2" fmla="val 57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09514" y="5639574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더보기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69629" y="1031033"/>
            <a:ext cx="4012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타이틀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9629" y="1776376"/>
            <a:ext cx="401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10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월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8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일 무의 상태가 이상하여 </a:t>
            </a:r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병원에 다녀왔습니다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복막염이라는 진단을 받았고 치료가 어려울 수 있다는 결과를 들었습니다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그리고 일주일 후 재검사를 통해 호전 가능성이 있다는 결과를 다시 받았습니다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완치 후에 영상으로 알려드리려 했으나 치료가 길어질 것 같고 완치를 장담할 수 없기에 미리 </a:t>
            </a:r>
            <a:r>
              <a:rPr lang="ko-KR" altLang="en-US" sz="20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알려드리기로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무의 상태는 추후에 다시 알려드리겠습니다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6156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0179" y="6255773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881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479883" y="45654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328236" y="116771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0" y="-48604"/>
            <a:ext cx="12192000" cy="913350"/>
            <a:chOff x="0" y="-60350"/>
            <a:chExt cx="12192000" cy="913350"/>
          </a:xfrm>
        </p:grpSpPr>
        <p:sp>
          <p:nvSpPr>
            <p:cNvPr id="33" name="직사각형 32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42" name="타원 41"/>
          <p:cNvSpPr/>
          <p:nvPr/>
        </p:nvSpPr>
        <p:spPr>
          <a:xfrm>
            <a:off x="11437343" y="413491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2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6" name="직사각형 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83652" y="36459"/>
              <a:ext cx="1171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</a:t>
              </a:r>
              <a:r>
                <a:rPr lang="en-US" altLang="ko-KR" sz="1000" dirty="0" smtClean="0"/>
                <a:t>/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4158" y="20219"/>
              <a:ext cx="699493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81622" y="344503"/>
              <a:ext cx="157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동영상게시판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4916" y="344503"/>
              <a:ext cx="112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동물목록</a:t>
              </a:r>
              <a:endParaRPr lang="en-US" altLang="ko-KR" dirty="0" smtClean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5" y="1021043"/>
            <a:ext cx="5706005" cy="3184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15" y="4686217"/>
            <a:ext cx="2798540" cy="15512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72" y="4686217"/>
            <a:ext cx="2769472" cy="155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961" y="4686218"/>
            <a:ext cx="2813039" cy="154748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065915" y="4441371"/>
            <a:ext cx="10320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10809514" y="5280346"/>
            <a:ext cx="576943" cy="359228"/>
          </a:xfrm>
          <a:prstGeom prst="rightArrow">
            <a:avLst>
              <a:gd name="adj1" fmla="val 15830"/>
              <a:gd name="adj2" fmla="val 57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09514" y="5639574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더보기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69629" y="1956395"/>
            <a:ext cx="4012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현재 스트리밍중인 동영상이 없습니다</a:t>
            </a:r>
            <a:r>
              <a:rPr lang="en-US" altLang="ko-KR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5914" y="1028435"/>
            <a:ext cx="5706005" cy="31584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06156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10179" y="6255773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0881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-36497"/>
            <a:ext cx="12192000" cy="913350"/>
            <a:chOff x="0" y="-60350"/>
            <a:chExt cx="12192000" cy="913350"/>
          </a:xfrm>
        </p:grpSpPr>
        <p:sp>
          <p:nvSpPr>
            <p:cNvPr id="30" name="직사각형 29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5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6" name="직사각형 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83652" y="36459"/>
              <a:ext cx="1171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</a:t>
              </a:r>
              <a:r>
                <a:rPr lang="en-US" altLang="ko-KR" sz="1000" dirty="0" smtClean="0"/>
                <a:t>/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4158" y="20219"/>
              <a:ext cx="699493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81622" y="344503"/>
              <a:ext cx="157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동영상게시판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4916" y="344503"/>
              <a:ext cx="112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동물목록</a:t>
              </a:r>
              <a:endParaRPr lang="en-US" altLang="ko-KR" dirty="0" smtClean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42" y="2066334"/>
            <a:ext cx="2769472" cy="155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831" y="2066335"/>
            <a:ext cx="2813039" cy="15474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22026" y="3613819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6049" y="3635890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96751" y="3613819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581785" y="1819864"/>
            <a:ext cx="922108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318313" y="1177608"/>
            <a:ext cx="3555374" cy="478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검색어를</a:t>
            </a:r>
            <a:r>
              <a:rPr lang="ko-KR" altLang="en-US" dirty="0" smtClean="0"/>
              <a:t> 입력해 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30" name="직사각형 29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784" y="2066334"/>
            <a:ext cx="2791663" cy="15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20150" y="965298"/>
            <a:ext cx="10929839" cy="3320516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6293" y="113619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S03P31B306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820" y="1580300"/>
            <a:ext cx="6075831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품종                         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리트리버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중성화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               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수컷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중성화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추정나이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살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몸무게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5kg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털색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베이지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성격          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활발한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호기심 많은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사교적인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영민한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68735" y="4205799"/>
            <a:ext cx="10407265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1143703"/>
            <a:ext cx="3415116" cy="21629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07817" y="1027354"/>
            <a:ext cx="102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1764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감자</a:t>
            </a:r>
            <a:endParaRPr lang="ko-KR" altLang="en-US" sz="2400" b="1" dirty="0">
              <a:solidFill>
                <a:srgbClr val="01764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3432606"/>
            <a:ext cx="1052307" cy="6664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50139" y="3432606"/>
            <a:ext cx="1052307" cy="66646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73386" y="3596809"/>
            <a:ext cx="6802614" cy="428264"/>
            <a:chOff x="8944916" y="4828359"/>
            <a:chExt cx="1365813" cy="42826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944916" y="4828359"/>
              <a:ext cx="1365813" cy="428264"/>
            </a:xfrm>
            <a:prstGeom prst="roundRect">
              <a:avLst/>
            </a:prstGeom>
            <a:solidFill>
              <a:srgbClr val="017648"/>
            </a:solidFill>
            <a:ln>
              <a:solidFill>
                <a:srgbClr val="0176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17577" y="4857825"/>
              <a:ext cx="125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입양하기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" b="35440"/>
          <a:stretch/>
        </p:blipFill>
        <p:spPr>
          <a:xfrm>
            <a:off x="768735" y="1106898"/>
            <a:ext cx="3415114" cy="22427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>
            <a:off x="768735" y="3416447"/>
            <a:ext cx="1052307" cy="6826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8914" b="6847"/>
          <a:stretch/>
        </p:blipFill>
        <p:spPr>
          <a:xfrm rot="10800000">
            <a:off x="1933459" y="3416447"/>
            <a:ext cx="1068985" cy="6664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 flipH="1">
            <a:off x="3114860" y="3431899"/>
            <a:ext cx="1052307" cy="6826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48730" y="4329920"/>
            <a:ext cx="140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하루 일과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포인트가 5개인 별 35"/>
          <p:cNvSpPr/>
          <p:nvPr/>
        </p:nvSpPr>
        <p:spPr>
          <a:xfrm>
            <a:off x="10768508" y="1092683"/>
            <a:ext cx="334747" cy="309956"/>
          </a:xfrm>
          <a:prstGeom prst="star5">
            <a:avLst>
              <a:gd name="adj" fmla="val 25769"/>
              <a:gd name="hf" fmla="val 105146"/>
              <a:gd name="vf" fmla="val 11055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149273" y="4939046"/>
            <a:ext cx="2491740" cy="1508760"/>
            <a:chOff x="880110" y="5108706"/>
            <a:chExt cx="2491740" cy="1508760"/>
          </a:xfrm>
        </p:grpSpPr>
        <p:sp>
          <p:nvSpPr>
            <p:cNvPr id="37" name="직사각형 36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516196" y="4939046"/>
            <a:ext cx="2491740" cy="1508760"/>
            <a:chOff x="880110" y="5108706"/>
            <a:chExt cx="2491740" cy="1508760"/>
          </a:xfrm>
        </p:grpSpPr>
        <p:sp>
          <p:nvSpPr>
            <p:cNvPr id="53" name="직사각형 52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7963" y="4917152"/>
            <a:ext cx="2491740" cy="1508760"/>
            <a:chOff x="880110" y="5108706"/>
            <a:chExt cx="2491740" cy="1508760"/>
          </a:xfrm>
        </p:grpSpPr>
        <p:sp>
          <p:nvSpPr>
            <p:cNvPr id="56" name="직사각형 55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99161" y="6491912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2020.10.20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01120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2020.10.17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635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2020.05.08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44" name="직사각형 4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7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20150" y="965298"/>
            <a:ext cx="10929839" cy="3320516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6293" y="113619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S03P31B306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820" y="1580300"/>
            <a:ext cx="6075831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품종                         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리트리버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중성화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               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수컷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중성화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추정나이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살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몸무게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5kg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털색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베이지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성격                                 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활발한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호기심 많은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사교적인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영민한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68735" y="4205799"/>
            <a:ext cx="10407265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1143703"/>
            <a:ext cx="3415116" cy="21629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07817" y="1027354"/>
            <a:ext cx="102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1764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감자</a:t>
            </a:r>
            <a:endParaRPr lang="ko-KR" altLang="en-US" sz="2400" b="1" dirty="0">
              <a:solidFill>
                <a:srgbClr val="01764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3432606"/>
            <a:ext cx="1052307" cy="6664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50139" y="3432606"/>
            <a:ext cx="1052307" cy="66646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73386" y="3596809"/>
            <a:ext cx="6802614" cy="428264"/>
            <a:chOff x="8944916" y="4828359"/>
            <a:chExt cx="1365813" cy="42826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944916" y="4828359"/>
              <a:ext cx="1365813" cy="428264"/>
            </a:xfrm>
            <a:prstGeom prst="roundRect">
              <a:avLst/>
            </a:prstGeom>
            <a:solidFill>
              <a:srgbClr val="017648"/>
            </a:solidFill>
            <a:ln>
              <a:solidFill>
                <a:srgbClr val="0176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17577" y="4857825"/>
              <a:ext cx="125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입양하기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" b="35440"/>
          <a:stretch/>
        </p:blipFill>
        <p:spPr>
          <a:xfrm>
            <a:off x="768735" y="1106898"/>
            <a:ext cx="3415114" cy="22427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>
            <a:off x="768735" y="3416447"/>
            <a:ext cx="1052307" cy="6826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8914" b="6847"/>
          <a:stretch/>
        </p:blipFill>
        <p:spPr>
          <a:xfrm rot="10800000">
            <a:off x="1933459" y="3416447"/>
            <a:ext cx="1068985" cy="6664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 flipH="1">
            <a:off x="3114860" y="3431899"/>
            <a:ext cx="1052307" cy="6826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48730" y="4329920"/>
            <a:ext cx="140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하루 일과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포인트가 5개인 별 35"/>
          <p:cNvSpPr/>
          <p:nvPr/>
        </p:nvSpPr>
        <p:spPr>
          <a:xfrm>
            <a:off x="10768508" y="1092683"/>
            <a:ext cx="334747" cy="309956"/>
          </a:xfrm>
          <a:prstGeom prst="star5">
            <a:avLst>
              <a:gd name="adj" fmla="val 25769"/>
              <a:gd name="hf" fmla="val 105146"/>
              <a:gd name="vf" fmla="val 11055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2381934" y="4996850"/>
            <a:ext cx="7428131" cy="3564220"/>
            <a:chOff x="880110" y="5108706"/>
            <a:chExt cx="2491740" cy="1508760"/>
          </a:xfrm>
        </p:grpSpPr>
        <p:sp>
          <p:nvSpPr>
            <p:cNvPr id="53" name="직사각형 52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28" name="직사각형 27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230245" y="875851"/>
            <a:ext cx="5731510" cy="3705225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230245" y="4810574"/>
            <a:ext cx="5731510" cy="3231515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6"/>
          <a:stretch>
            <a:fillRect/>
          </a:stretch>
        </p:blipFill>
        <p:spPr>
          <a:xfrm>
            <a:off x="3213406" y="8042089"/>
            <a:ext cx="5731510" cy="3756660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13406" y="11798749"/>
            <a:ext cx="5731510" cy="3894455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8"/>
          <a:stretch>
            <a:fillRect/>
          </a:stretch>
        </p:blipFill>
        <p:spPr>
          <a:xfrm>
            <a:off x="3230245" y="15693204"/>
            <a:ext cx="5731510" cy="3667760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9"/>
          <a:stretch>
            <a:fillRect/>
          </a:stretch>
        </p:blipFill>
        <p:spPr>
          <a:xfrm>
            <a:off x="3213406" y="19360964"/>
            <a:ext cx="5731510" cy="374713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19" name="직사각형 18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4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15" y="1506215"/>
            <a:ext cx="9848064" cy="1683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8021" y="869968"/>
            <a:ext cx="4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입양신청서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78021" y="1421963"/>
            <a:ext cx="9635958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80022" y="5105091"/>
            <a:ext cx="45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정보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0022" y="3600658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일련번호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0022" y="3908435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0022" y="4548447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380022" y="4989017"/>
            <a:ext cx="9635958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80022" y="3143223"/>
            <a:ext cx="45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유기동물 정보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0022" y="5875327"/>
            <a:ext cx="5846596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성명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주소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집주소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직업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직장명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 수집 및 이용에 대한 동의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05033" y="8525545"/>
            <a:ext cx="9990340" cy="765420"/>
            <a:chOff x="1565053" y="6356798"/>
            <a:chExt cx="9990340" cy="765420"/>
          </a:xfrm>
        </p:grpSpPr>
        <p:sp>
          <p:nvSpPr>
            <p:cNvPr id="24" name="직사각형 23"/>
            <p:cNvSpPr/>
            <p:nvPr/>
          </p:nvSpPr>
          <p:spPr>
            <a:xfrm>
              <a:off x="1565053" y="6356798"/>
              <a:ext cx="9990340" cy="765420"/>
            </a:xfrm>
            <a:prstGeom prst="rect">
              <a:avLst/>
            </a:prstGeom>
            <a:solidFill>
              <a:srgbClr val="F4ECE1"/>
            </a:solidFill>
            <a:ln>
              <a:solidFill>
                <a:srgbClr val="F4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28270" y="6416342"/>
              <a:ext cx="9863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수집하는 개인정보의 항목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성명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주소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이메일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휴대전화번호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개인정보의 수집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목적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 서명의 목적에 맞는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댕청냥청의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캠페인에 활용하고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추후 전개되는 바에 대한 소식을 전달하기 위함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개인정보의 보유 및 이용기간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관계법령에서 정한 일정한 기간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440400" y="6255077"/>
            <a:ext cx="469556" cy="282008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46112" y="6260086"/>
            <a:ext cx="750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인증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6496" y="10439044"/>
            <a:ext cx="1365813" cy="428264"/>
            <a:chOff x="8944916" y="4828359"/>
            <a:chExt cx="1365813" cy="428264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944916" y="4828359"/>
              <a:ext cx="1365813" cy="428264"/>
            </a:xfrm>
            <a:prstGeom prst="roundRect">
              <a:avLst/>
            </a:prstGeom>
            <a:solidFill>
              <a:srgbClr val="017648"/>
            </a:solidFill>
            <a:ln>
              <a:solidFill>
                <a:srgbClr val="0176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58310" y="4857825"/>
              <a:ext cx="125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신청 완료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80022" y="4226021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종류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45222" y="3579806"/>
            <a:ext cx="158750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S03P31B306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45222" y="3909892"/>
            <a:ext cx="158750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감자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45222" y="4250389"/>
            <a:ext cx="158750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리트리버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45222" y="4594639"/>
            <a:ext cx="158750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수컷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77302" y="5177509"/>
            <a:ext cx="3089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76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 smtClean="0">
                <a:solidFill>
                  <a:srgbClr val="0176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양식을 채워주세요</a:t>
            </a:r>
            <a:endParaRPr lang="ko-KR" altLang="en-US" sz="1200" dirty="0">
              <a:solidFill>
                <a:srgbClr val="0176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323" y="6906316"/>
            <a:ext cx="883997" cy="22862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80022" y="559378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입양공고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제목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67522" y="5576753"/>
            <a:ext cx="375331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감자 입양 신청합니다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80022" y="9271505"/>
            <a:ext cx="1004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댕청냥청은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법률에서 정하는 경우를 제외하고는 귀하의 동의 없이 개인정보를 제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자에게 제공하지 않습니다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042-123-4567 / info@animal.com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02540" y="9725298"/>
            <a:ext cx="97660" cy="758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600200" y="9647264"/>
            <a:ext cx="451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 이용에 동의합니다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05033" y="10082457"/>
            <a:ext cx="45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입양 질문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45" name="직사각형 44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1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3" y="1284291"/>
            <a:ext cx="10996613" cy="5052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143" y="1111634"/>
            <a:ext cx="4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입양 신청 목록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13" y="5871929"/>
            <a:ext cx="2918713" cy="46486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15" name="직사각형 14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859" y="995422"/>
            <a:ext cx="10905279" cy="5729468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1330389" y="1473627"/>
          <a:ext cx="9544730" cy="477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비트맵 이미지" r:id="rId4" imgW="10927080" imgH="5463720" progId="Paint.Picture">
                  <p:embed/>
                </p:oleObj>
              </mc:Choice>
              <mc:Fallback>
                <p:oleObj name="비트맵 이미지" r:id="rId4" imgW="10927080" imgH="5463720" progId="Paint.Pictur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89" y="1473627"/>
                        <a:ext cx="9544730" cy="4773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4" name="직사각형 1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9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0115" y="1021052"/>
            <a:ext cx="10905279" cy="5729468"/>
          </a:xfrm>
          <a:prstGeom prst="roundRect">
            <a:avLst>
              <a:gd name="adj" fmla="val 7927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31900" y="1459230"/>
            <a:ext cx="2478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간단 설명</a:t>
            </a:r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981623" y="5449471"/>
            <a:ext cx="1309400" cy="751114"/>
          </a:xfrm>
          <a:prstGeom prst="rightArrow">
            <a:avLst/>
          </a:prstGeom>
          <a:solidFill>
            <a:srgbClr val="01B36B"/>
          </a:solidFill>
          <a:ln>
            <a:solidFill>
              <a:srgbClr val="01B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보러가기</a:t>
            </a:r>
            <a:endParaRPr lang="en-US" altLang="ko-KR" sz="32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86" y="6968648"/>
            <a:ext cx="7163421" cy="284250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7703036" y="2039626"/>
            <a:ext cx="178224" cy="1863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3" y="1459230"/>
            <a:ext cx="7356364" cy="480185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8" name="직사각형 17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0" y="4724400"/>
            <a:ext cx="1219200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480" y="5135880"/>
            <a:ext cx="2084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5135880"/>
            <a:ext cx="2084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1169" y="5155555"/>
            <a:ext cx="2084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111111111111111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5" y="843339"/>
            <a:ext cx="11445240" cy="365594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6" name="직사각형 1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4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00" y="-12246"/>
            <a:ext cx="60984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3600" y="-28485"/>
            <a:ext cx="60984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1"/>
            <a:ext cx="6093600" cy="6845755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85" y="463505"/>
            <a:ext cx="1442631" cy="144263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88121" y="1525355"/>
            <a:ext cx="4301116" cy="3774277"/>
          </a:xfrm>
          <a:prstGeom prst="roundRect">
            <a:avLst>
              <a:gd name="adj" fmla="val 6861"/>
            </a:avLst>
          </a:prstGeom>
          <a:solidFill>
            <a:srgbClr val="E0DEDB"/>
          </a:solidFill>
          <a:ln>
            <a:solidFill>
              <a:srgbClr val="E0D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/>
          <p:cNvSpPr/>
          <p:nvPr/>
        </p:nvSpPr>
        <p:spPr>
          <a:xfrm>
            <a:off x="1560206" y="3216500"/>
            <a:ext cx="3234379" cy="351952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아이디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60206" y="3859033"/>
            <a:ext cx="3234379" cy="351952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비밀번호</a:t>
            </a:r>
            <a:endParaRPr lang="ko-KR" altLang="en-US" sz="2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60206" y="4521588"/>
            <a:ext cx="1365813" cy="428264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글씨글씨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28773" y="4541176"/>
            <a:ext cx="1365813" cy="428264"/>
          </a:xfrm>
          <a:prstGeom prst="roundRect">
            <a:avLst/>
          </a:prstGeom>
          <a:solidFill>
            <a:srgbClr val="402102"/>
          </a:solidFill>
          <a:ln>
            <a:solidFill>
              <a:srgbClr val="4021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회원가입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9528" y="1795462"/>
            <a:ext cx="27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로그인</a:t>
            </a:r>
            <a:endParaRPr lang="ko-KR" altLang="en-US" sz="6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8339" y="1979893"/>
            <a:ext cx="831601" cy="646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32935">
            <a:off x="3695878" y="1990674"/>
            <a:ext cx="831601" cy="64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1056876" y="3239303"/>
            <a:ext cx="505275" cy="3929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1042657" y="3800139"/>
            <a:ext cx="505275" cy="3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"/>
            <a:ext cx="6093600" cy="6887292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093600" y="-28485"/>
            <a:ext cx="6098400" cy="6874239"/>
            <a:chOff x="12742046" y="146260"/>
            <a:chExt cx="6098400" cy="6874239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046" y="162499"/>
              <a:ext cx="60984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2742046" y="146260"/>
              <a:ext cx="6098400" cy="6858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03" y="-225692"/>
            <a:ext cx="1442631" cy="1442631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600645" y="814583"/>
            <a:ext cx="4984842" cy="5586676"/>
          </a:xfrm>
          <a:prstGeom prst="roundRect">
            <a:avLst>
              <a:gd name="adj" fmla="val 6861"/>
            </a:avLst>
          </a:prstGeom>
          <a:solidFill>
            <a:srgbClr val="E0DEDB"/>
          </a:solidFill>
          <a:ln>
            <a:solidFill>
              <a:srgbClr val="E0D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995461" y="1623972"/>
            <a:ext cx="505275" cy="3929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986944" y="3251305"/>
            <a:ext cx="505275" cy="39299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1433524" y="1643429"/>
            <a:ext cx="1410032" cy="44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아이디</a:t>
            </a:r>
            <a:endParaRPr lang="ko-KR" altLang="en-US" sz="3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485881" y="2415346"/>
            <a:ext cx="1410032" cy="40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성명</a:t>
            </a:r>
            <a:endParaRPr lang="ko-KR" altLang="en-US" sz="3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1446005" y="3282818"/>
            <a:ext cx="705015" cy="362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이메일</a:t>
            </a:r>
            <a:endParaRPr lang="ko-KR" altLang="en-US" sz="3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446004" y="4015958"/>
            <a:ext cx="1410032" cy="44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비밀번호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33523" y="4826118"/>
            <a:ext cx="1410032" cy="44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비밀번호 확인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02155" y="1997503"/>
            <a:ext cx="3088346" cy="34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2155" y="2812625"/>
            <a:ext cx="3088346" cy="34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02158" y="4394779"/>
            <a:ext cx="3088346" cy="34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508397" y="5192788"/>
            <a:ext cx="3088346" cy="34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508397" y="3594976"/>
            <a:ext cx="2464432" cy="349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35222" y="3595797"/>
            <a:ext cx="555279" cy="3497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082455" y="3644658"/>
            <a:ext cx="443500" cy="353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인증</a:t>
            </a:r>
            <a:endParaRPr lang="ko-KR" altLang="en-US" sz="3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363421" y="5747416"/>
            <a:ext cx="1365813" cy="428264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가입하기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997702" y="2377816"/>
            <a:ext cx="505275" cy="3929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986945" y="4076569"/>
            <a:ext cx="505275" cy="3929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063">
            <a:off x="989700" y="4833060"/>
            <a:ext cx="505275" cy="39299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973295" y="700501"/>
            <a:ext cx="2071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회원가입</a:t>
            </a:r>
            <a:endParaRPr lang="ko-KR" altLang="en-US" sz="6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79618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8321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32608" y="262663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182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7121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6042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0981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9903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4842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3763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98702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70862" y="370238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20255" y="262662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1484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6423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48072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797465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730692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1032" y="912519"/>
            <a:ext cx="378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Q1. 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자신의 </a:t>
            </a:r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선택해주세요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9886" y="1455468"/>
            <a:ext cx="298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</a:t>
            </a:r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모를경우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 -&gt; 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MATI 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하러 가기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18" y="2029195"/>
            <a:ext cx="4118374" cy="40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79618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76695" y="1477832"/>
            <a:ext cx="4073469" cy="2547770"/>
          </a:xfrm>
          <a:prstGeom prst="roundRect">
            <a:avLst>
              <a:gd name="adj" fmla="val 821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19495" y="4556762"/>
            <a:ext cx="2367533" cy="1524000"/>
          </a:xfrm>
          <a:prstGeom prst="roundRect">
            <a:avLst>
              <a:gd name="adj" fmla="val 821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88242" y="4556762"/>
            <a:ext cx="2367533" cy="1524000"/>
          </a:xfrm>
          <a:prstGeom prst="roundRect">
            <a:avLst>
              <a:gd name="adj" fmla="val 821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72" y="1584905"/>
            <a:ext cx="2447925" cy="23336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28" y="4664338"/>
            <a:ext cx="1495425" cy="138112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38" y="4622245"/>
            <a:ext cx="1228725" cy="13716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225859" y="4099025"/>
            <a:ext cx="173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A. 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선택지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35362" y="4099025"/>
            <a:ext cx="173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B</a:t>
            </a:r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선택지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64899" y="912519"/>
            <a:ext cx="604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Q. n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번째 질문 스타일을 </a:t>
            </a:r>
            <a:r>
              <a:rPr lang="ko-KR" altLang="en-US" sz="28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이런식으로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중간정도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길이를 유지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83215" y="370240"/>
            <a:ext cx="914400" cy="8606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3260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1820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171213" y="262664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60425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09818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199030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048423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137635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987028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070862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920255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014845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864238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948072" y="370240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797465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9730692" y="262664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83" name="오른쪽 화살표 82"/>
          <p:cNvSpPr/>
          <p:nvPr/>
        </p:nvSpPr>
        <p:spPr>
          <a:xfrm rot="10800000">
            <a:off x="1037084" y="238458"/>
            <a:ext cx="407526" cy="349622"/>
          </a:xfrm>
          <a:prstGeom prst="rightArrow">
            <a:avLst>
              <a:gd name="adj1" fmla="val 22688"/>
              <a:gd name="adj2" fmla="val 44879"/>
            </a:avLst>
          </a:prstGeom>
          <a:solidFill>
            <a:srgbClr val="402102"/>
          </a:solidFill>
          <a:ln>
            <a:solidFill>
              <a:srgbClr val="402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82305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264899" y="912519"/>
            <a:ext cx="6046686" cy="5168243"/>
            <a:chOff x="3264899" y="912519"/>
            <a:chExt cx="6046686" cy="516824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076695" y="1477832"/>
              <a:ext cx="4073469" cy="254777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619495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288242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672" y="1584905"/>
              <a:ext cx="2447925" cy="233362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9728" y="4664338"/>
              <a:ext cx="1495425" cy="138112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138" y="4622245"/>
              <a:ext cx="1228725" cy="13716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25859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A.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35362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B</a:t>
              </a:r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4899" y="912519"/>
              <a:ext cx="6046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Q.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마지막 질문 스타일을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이런식으로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중간정도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길이를 유지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8321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3260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182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17121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6042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0981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19903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04842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613763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98702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7070862" y="370239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920255" y="262663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801484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86423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8948072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797465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30692" y="262664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rgbClr val="E0D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037084" y="238458"/>
            <a:ext cx="407526" cy="349622"/>
          </a:xfrm>
          <a:prstGeom prst="rightArrow">
            <a:avLst>
              <a:gd name="adj1" fmla="val 22688"/>
              <a:gd name="adj2" fmla="val 44879"/>
            </a:avLst>
          </a:prstGeom>
          <a:solidFill>
            <a:srgbClr val="402102"/>
          </a:solidFill>
          <a:ln>
            <a:solidFill>
              <a:srgbClr val="402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881</Words>
  <Application>Microsoft Office PowerPoint</Application>
  <PresentationFormat>와이드스크린</PresentationFormat>
  <Paragraphs>312</Paragraphs>
  <Slides>19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1훈하얀고양이 R</vt:lpstr>
      <vt:lpstr>나눔손글씨 펜</vt:lpstr>
      <vt:lpstr>나눔스퀘어</vt:lpstr>
      <vt:lpstr>나눔스퀘어 ExtraBold</vt:lpstr>
      <vt:lpstr>맑은 고딕</vt:lpstr>
      <vt:lpstr>Arial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36</cp:revision>
  <dcterms:created xsi:type="dcterms:W3CDTF">2020-10-18T06:49:55Z</dcterms:created>
  <dcterms:modified xsi:type="dcterms:W3CDTF">2020-10-20T07:01:43Z</dcterms:modified>
</cp:coreProperties>
</file>